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cd5d87a3b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1cd5d87a3b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cd5d87a3b_2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1cd5d87a3b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cd5d87a3b_2_2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1cd5d87a3b_2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cd5d87a3b_2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1cd5d87a3b_2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d5d87a3b_2_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1cd5d87a3b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cd5d87a3b_2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1cd5d87a3b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cd5d87a3b_2_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1cd5d87a3b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cd5d87a3b_2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1cd5d87a3b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cd5d87a3b_2_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1cd5d87a3b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cd5d87a3b_2_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1cd5d87a3b_2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cd5d87a3b_2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1cd5d87a3b_2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2" name="Google Shape;282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8" name="Google Shape;288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8" name="Google Shape;29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1" name="Google Shape;311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2" name="Google Shape;312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3" name="Google Shape;313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4" name="Google Shape;31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25" name="Google Shape;325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26" name="Google Shape;32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3" name="Google Shape;333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9" name="Google Shape;339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4" name="Google Shape;344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5" name="Google Shape;345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6" name="Google Shape;346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://67.181.112.179:10008/" TargetMode="External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592076">
            <a:off x="-2446103" y="-288542"/>
            <a:ext cx="66737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 txBox="1"/>
          <p:nvPr/>
        </p:nvSpPr>
        <p:spPr>
          <a:xfrm>
            <a:off x="2860884" y="1460453"/>
            <a:ext cx="65112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rgbClr val="003A5D"/>
                </a:solidFill>
                <a:latin typeface="Proxima Nova"/>
                <a:ea typeface="Proxima Nova"/>
                <a:cs typeface="Proxima Nova"/>
                <a:sym typeface="Proxima Nova"/>
              </a:rPr>
              <a:t>ResCanvas</a:t>
            </a:r>
            <a:endParaRPr sz="4100">
              <a:solidFill>
                <a:srgbClr val="003A5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3A5D"/>
                </a:solidFill>
                <a:latin typeface="Proxima Nova"/>
                <a:ea typeface="Proxima Nova"/>
                <a:cs typeface="Proxima Nova"/>
                <a:sym typeface="Proxima Nova"/>
              </a:rPr>
              <a:t>- A Decentralized, Collaborative Drawing Platform</a:t>
            </a:r>
            <a:endParaRPr sz="2000">
              <a:solidFill>
                <a:srgbClr val="003A5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>
              <a:solidFill>
                <a:srgbClr val="003A5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3A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2860875" y="2871222"/>
            <a:ext cx="5036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rgbClr val="FFC000"/>
                </a:solidFill>
              </a:rPr>
              <a:t>Henry Chou, Varun Ringnekar, </a:t>
            </a:r>
            <a:endParaRPr sz="1500">
              <a:solidFill>
                <a:srgbClr val="FFC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rgbClr val="FFC000"/>
                </a:solidFill>
              </a:rPr>
              <a:t>Chris Ruan, Shaokang Xie, Yubo Bai</a:t>
            </a:r>
            <a:endParaRPr sz="4100">
              <a:solidFill>
                <a:srgbClr val="FFC000"/>
              </a:solidFill>
            </a:endParaRPr>
          </a:p>
        </p:txBody>
      </p:sp>
      <p:pic>
        <p:nvPicPr>
          <p:cNvPr id="355" name="Google Shape;35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9123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3200" y="4248450"/>
            <a:ext cx="1740825" cy="5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3077182" y="-1133373"/>
            <a:ext cx="6563000" cy="218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4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rot="10800000">
            <a:off x="1406296" y="-596522"/>
            <a:ext cx="5465622" cy="183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4"/>
          <p:cNvSpPr txBox="1"/>
          <p:nvPr/>
        </p:nvSpPr>
        <p:spPr>
          <a:xfrm>
            <a:off x="426997" y="298111"/>
            <a:ext cx="764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solidFill>
                  <a:srgbClr val="002855"/>
                </a:solidFill>
                <a:latin typeface="Proxima Nova"/>
                <a:ea typeface="Proxima Nova"/>
                <a:cs typeface="Proxima Nova"/>
                <a:sym typeface="Proxima Nova"/>
              </a:rPr>
              <a:t>Potential Impact</a:t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5" name="Google Shape;43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9123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Empower artists, designers, and creative communities to collaborate freely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Serve as a foundation for privacy-focused, decentralized applications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Encourage open ecosystems where end-users retain control over their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645517" y="-246460"/>
            <a:ext cx="66737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5"/>
          <p:cNvSpPr txBox="1"/>
          <p:nvPr/>
        </p:nvSpPr>
        <p:spPr>
          <a:xfrm>
            <a:off x="1260138" y="2156252"/>
            <a:ext cx="38964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Thank you! </a:t>
            </a:r>
            <a:endParaRPr sz="50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0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27278B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the ResCanvas</a:t>
            </a:r>
            <a:endParaRPr sz="5000">
              <a:solidFill>
                <a:srgbClr val="FFC000"/>
              </a:solidFill>
            </a:endParaRPr>
          </a:p>
        </p:txBody>
      </p:sp>
      <p:pic>
        <p:nvPicPr>
          <p:cNvPr id="443" name="Google Shape;44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352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6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-347945" y="-482793"/>
            <a:ext cx="5938052" cy="238244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6"/>
          <p:cNvSpPr txBox="1"/>
          <p:nvPr/>
        </p:nvSpPr>
        <p:spPr>
          <a:xfrm>
            <a:off x="426997" y="298111"/>
            <a:ext cx="76413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002855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Challenge</a:t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3" name="Google Shape;36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9123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Online drawing tools (e.g., Google Drawing, Canva) rely on centralized storage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Centralized data is vulnerable to: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/>
              <a:t>Tracking and data sharing with third parties and advertisers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/>
              <a:t>Potential censorship by private or public entities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Need for a privacy-preserving, censorship-resistant platform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7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5288280" y="-1472713"/>
            <a:ext cx="70675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/>
          <p:nvPr/>
        </p:nvSpPr>
        <p:spPr>
          <a:xfrm>
            <a:off x="426997" y="298111"/>
            <a:ext cx="76413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002855"/>
                </a:solidFill>
                <a:latin typeface="Proxima Nova"/>
                <a:ea typeface="Proxima Nova"/>
                <a:cs typeface="Proxima Nova"/>
                <a:sym typeface="Proxima Nova"/>
              </a:rPr>
              <a:t>Motivation &amp; Context</a:t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1" name="Google Shape;37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9123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Drawing is a key form of expression and idea generation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Collaboration is essential but should not sacrifice privacy or freedom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Reddit’s pixel platform shows potential, but still centralized and limited in user interaction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8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 rot="10800000">
            <a:off x="4247592" y="-1196813"/>
            <a:ext cx="5100637" cy="272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8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 rot="10800000">
            <a:off x="-1240480" y="3667427"/>
            <a:ext cx="5100637" cy="272285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/>
          <p:nvPr/>
        </p:nvSpPr>
        <p:spPr>
          <a:xfrm>
            <a:off x="426997" y="298111"/>
            <a:ext cx="7641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Introducing ResCanvas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0" name="Google Shape;3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9123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 web-based drawing platform integrated with ResilientDB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Decentralized data storage: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/>
              <a:t>Ensures no single authority can censor or exploit user data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Real-time, multi-user collaboration with minimal latency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 rot="10800000">
            <a:off x="20931" y="-1125887"/>
            <a:ext cx="4245293" cy="225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 rot="10800000">
            <a:off x="6786944" y="3339915"/>
            <a:ext cx="4245293" cy="225177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9"/>
          <p:cNvSpPr txBox="1"/>
          <p:nvPr/>
        </p:nvSpPr>
        <p:spPr>
          <a:xfrm>
            <a:off x="426997" y="298111"/>
            <a:ext cx="764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solidFill>
                  <a:srgbClr val="002855"/>
                </a:solidFill>
                <a:latin typeface="Proxima Nova"/>
                <a:ea typeface="Proxima Nova"/>
                <a:cs typeface="Proxima Nova"/>
                <a:sym typeface="Proxima Nova"/>
              </a:rPr>
              <a:t>Key Technical Approach</a:t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9" name="Google Shape;3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352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ResilientDB: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secure, decentralized database system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Stores drawings persistently, stroke by stroke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 Frontend Cache: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In-memory cache to speed up data retrieval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Minimizes latency, ensuring smooth collaborative drawing experiences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-1387237" y="-1612871"/>
            <a:ext cx="5612309" cy="299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0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rot="9506847">
            <a:off x="1751839" y="-1220676"/>
            <a:ext cx="5192366" cy="280080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 txBox="1"/>
          <p:nvPr/>
        </p:nvSpPr>
        <p:spPr>
          <a:xfrm>
            <a:off x="426997" y="298111"/>
            <a:ext cx="76413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002855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8" name="Google Shape;39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9123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2725" y="298100"/>
            <a:ext cx="5190374" cy="38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1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-166384" y="3977561"/>
            <a:ext cx="6754648" cy="360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1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 rot="-9439309">
            <a:off x="7437666" y="-983318"/>
            <a:ext cx="4515838" cy="24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 rot="10800000">
            <a:off x="7775293" y="-159994"/>
            <a:ext cx="4725146" cy="252490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1"/>
          <p:cNvSpPr txBox="1"/>
          <p:nvPr/>
        </p:nvSpPr>
        <p:spPr>
          <a:xfrm>
            <a:off x="426997" y="298111"/>
            <a:ext cx="764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solidFill>
                  <a:srgbClr val="002855"/>
                </a:solidFill>
                <a:latin typeface="Proxima Nova"/>
                <a:ea typeface="Proxima Nova"/>
                <a:cs typeface="Proxima Nova"/>
                <a:sym typeface="Proxima Nova"/>
              </a:rPr>
              <a:t>Core Features</a:t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8" name="Google Shape;40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9123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"/>
              <a:t>Concurrent editing: Multiple users can draw simultaneously</a:t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"/>
              <a:t>Full stroke-by-stroke synchronization ensures consistent views for all participants</a:t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"/>
              <a:t>User customization: Color and thickness tools</a:t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"/>
              <a:t>Efficient data loading through Redis, enabling near-instant UI updates</a:t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"/>
              <a:t>Censorship-resistant, no third-party data sharing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6712432" y="3412431"/>
            <a:ext cx="4162253" cy="220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2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 rot="10800000">
            <a:off x="-302096" y="-1245246"/>
            <a:ext cx="4162253" cy="2207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 txBox="1"/>
          <p:nvPr/>
        </p:nvSpPr>
        <p:spPr>
          <a:xfrm>
            <a:off x="426997" y="298111"/>
            <a:ext cx="764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solidFill>
                  <a:srgbClr val="002855"/>
                </a:solidFill>
                <a:latin typeface="Proxima Nova"/>
                <a:ea typeface="Proxima Nova"/>
                <a:cs typeface="Proxima Nova"/>
                <a:sym typeface="Proxima Nova"/>
              </a:rPr>
              <a:t>Privacy &amp; Decentralization Benefits</a:t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7" name="Google Shape;41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352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No reliance on centralized servers that track user behavior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No selling of user data to advertisers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Drawings remain visible and modifiable without fear of external removal or interference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Users control their own data and collaborative environment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3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10800000">
            <a:off x="-1840124" y="3500473"/>
            <a:ext cx="4318362" cy="229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10800000">
            <a:off x="5433365" y="-580254"/>
            <a:ext cx="4318362" cy="229052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3"/>
          <p:cNvSpPr txBox="1"/>
          <p:nvPr/>
        </p:nvSpPr>
        <p:spPr>
          <a:xfrm>
            <a:off x="426997" y="298111"/>
            <a:ext cx="76413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Future Enhancements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285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6" name="Google Shape;42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9123" y="4362386"/>
            <a:ext cx="13239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Transformation: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editing adaptation similar to Google Docs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Smoother handling of concurrent changes without manual refreshes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Undo/Redo Functionality: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version tracking of strokes across multiple users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edge cases when one user’s changes build on another’s edits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